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2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54CDF-6A41-0DC8-0E6D-BD77B6A47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4AE21-653E-7A98-7541-97CD5BDD7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27D80-8CB9-9960-A176-323FC0F4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119FC-88DB-88FA-2A61-23F981EC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E7589-DA71-ACB2-FF70-33F68EBD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20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5BF00-EBEF-32FA-4DF2-0C9CC019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05F7D-6E1B-1121-1DA0-A6153931D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57BC0-4A64-DADE-2719-6DC60BA6F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B4F20-8077-F18F-FA29-444FC4A38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E3AC3-035E-7D9E-2EC3-85E51FB7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3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F34B85-7B0E-6AED-A6FB-300ED83E06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2C31F5-E0FF-05C7-FC1B-4B81E5545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DDD62-A4E9-E3E0-3E1B-C10C9548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C45D5-FB22-E4A7-227C-0271D918A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67480-9108-27E8-073E-E14AAF4B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78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F015-4389-0CE3-A7D9-F538F09A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1170-27D1-0C96-9BB4-7DB16666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BF464-4C5C-61AB-AD1F-82502373F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9725A-847A-0B38-D2A5-28E570065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FA4D-1FAB-B31F-D27D-0358E4699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F7D2A-9693-C3C2-F8AD-1C8D64305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FB10C-1362-12EA-CA7B-C1391878C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39DAE-6370-D030-9B75-A17FB3AE7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F72D3-B7F4-F4A5-7E37-4D29FA8BC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FFB8F-B1FA-153B-E3ED-3AF3E39D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88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2A4D3-D379-A3E5-5EB7-116D1502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7BCDC-44AC-9E41-A7DD-E6BE5983D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21D59-F185-CA7F-718B-481DD3610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06B96-AF83-52B2-4FA6-72724C95C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DB3BC-7223-B1EA-E0B2-8FA3A4B49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87E73-C24D-49EC-F294-63E26F58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08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5E8D2-0187-6C7E-E57B-C0871D94E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A3310-A8E0-68AF-87D7-9E7790781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09C63-778D-3A62-2BC6-B47908B61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962FF4-5BCC-1311-D51F-5FD225521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922DF7-E9CF-37CF-3626-F0E07DED6F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B14545-0CF8-3DB6-6F70-09ED1AD4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11B4D3-E3D7-01AC-963B-7D0F1923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9CC5A9-9C42-9F49-8A8A-3750B02D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186BE-28DB-3B86-BEFD-E0D7E319A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04BD47-BD71-7BF7-6833-59540121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ACA4C-5EFF-9995-C4ED-BCF044B9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57C517-9381-71A9-3A62-0977488C2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53F996-6199-789F-2894-6318E1AFB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E630B4-ADEB-15A4-E478-1740DB42F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7F284-4196-73CE-3FB4-48DBCCA00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71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B15E4-DA5E-9A26-32B0-7A1B1F39D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9F6F1-15BC-72B8-5E51-3E6211B7A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B2F38-CF37-17D0-631B-C6752E5E3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E55DB-EF34-CC6F-6E94-DED82A17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3DC6F-72A8-8A5C-5AEA-8B19F3D2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84C34-D7D9-4B87-9A80-E35EB0B0A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77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4246A-A293-0649-371A-7FF4C6940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AD5566-DC1F-2AC2-2517-7BC808965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ED2DB-4EBE-A3C2-0B02-4C33345FD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1CEFC-A4F0-207F-2683-4283BD3B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5104D-8AA8-54AC-5C40-CED2A2A0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5D924-C041-6C11-0BCF-967ACF4E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21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5CAE2-E8F4-918E-B7F1-CE75A9DCD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0FDA4-771D-5044-8F52-DC07E1FC9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4049B-B847-AD64-07AC-1F91A3BD79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06A567-4F86-4B7A-817C-EBE2CA4CAAB8}" type="datetimeFigureOut">
              <a:rPr lang="en-GB" smtClean="0"/>
              <a:t>13/08/2024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67862-F09B-99E2-6A4C-BFE8159F0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F58E8-2B6E-593F-19B2-2C67FDE44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157703-7D2D-4876-B6E6-AE7C47409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90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4BCAC8-4039-3183-D4EF-E7D46231F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54" y="448464"/>
            <a:ext cx="11374670" cy="6284316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GB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Young Athlete's Hip Conference &amp; Workshops (YAHiR), Oxford, United Kingdom 25/09/2024 - 26/09/2024 , has been accredited by the European Accreditation Council for Continuing Medical Education (EACCME®) with 13.0 European CME credits (ECMEC®s). Each medical specialist should claim only those hours of credit that he/she actually spent in the educational activity.”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“Through an agreement between the Union </a:t>
            </a:r>
            <a:r>
              <a:rPr lang="en-GB" sz="3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Européenne</a:t>
            </a: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 Médecins </a:t>
            </a:r>
            <a:r>
              <a:rPr lang="en-GB" sz="3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Spécialistes</a:t>
            </a: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the American Medical Association, physicians may convert EACCME® credits to an equivalent number of AMA PRA Category 1 </a:t>
            </a:r>
            <a:r>
              <a:rPr lang="en-GB" sz="3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CreditsTM</a:t>
            </a: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Information on </a:t>
            </a:r>
            <a:r>
              <a:rPr lang="en-GB" sz="3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theprocess</a:t>
            </a: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convert EACCME® credit to AMA credit can be found at </a:t>
            </a:r>
            <a:r>
              <a:rPr lang="en-GB" sz="3800" b="0" i="0" u="none" strike="noStrike" baseline="0" dirty="0">
                <a:solidFill>
                  <a:srgbClr val="0D6EF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https://edhub.ama-assn.org/pages/applications </a:t>
            </a: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“Live educational activities, occurring outside of Canada, recognised by the UEMS-EACCME® for ECMEC®s are deemed to be Accredited Group Learning Activities (Section 1) as defined by the Maintenance of Certification Program of the Royal College of Physicians and Surgeons of Canada.”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GB" sz="3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regarding the conversion of EACCME® credits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Credit will be converted based on one (1) hour of participation equalling one credit for all activities. Physicians wishing to convert EACCME® credits to AMA PRA Category 1 Credit™ will be required to access the AMA website at </a:t>
            </a:r>
            <a:r>
              <a:rPr lang="en-GB" sz="3800" b="0" i="0" u="none" strike="noStrike" baseline="0" dirty="0">
                <a:solidFill>
                  <a:srgbClr val="0D6EF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https://edhub.ama-assn.org/pages/applications </a:t>
            </a: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obtain the necessary paperwork and instructions. Physicians and other health care professionals will be required to pay a processing fee to the AMA.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GB" sz="3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other countries, please contact the relevant national/regional accreditation authority.</a:t>
            </a:r>
            <a:endParaRPr lang="en-GB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640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Hendrik Dijkstra</dc:creator>
  <cp:lastModifiedBy>Hendrik Dijkstra</cp:lastModifiedBy>
  <cp:revision>2</cp:revision>
  <dcterms:created xsi:type="dcterms:W3CDTF">2024-08-13T16:26:49Z</dcterms:created>
  <dcterms:modified xsi:type="dcterms:W3CDTF">2024-08-13T16:36:13Z</dcterms:modified>
</cp:coreProperties>
</file>